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87DD-6187-4236-BE93-16B52D1E485B}" type="datetimeFigureOut">
              <a:rPr lang="en-US" smtClean="0"/>
              <a:pPr/>
              <a:t>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8392-F5FE-401C-AA44-10C6FBAD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2-2008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318" y="0"/>
            <a:ext cx="8807363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543051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Gardening 101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934200" cy="2286000"/>
          </a:xfrm>
        </p:spPr>
        <p:txBody>
          <a:bodyPr>
            <a:no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“And it came to pass that they began to spread upon the face of the land, and to multiply and to till the earth; and they did wax strong in the land.” Ether 6:18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2-2008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90599"/>
          </a:xfrm>
        </p:spPr>
        <p:txBody>
          <a:bodyPr>
            <a:noAutofit/>
          </a:bodyPr>
          <a:lstStyle/>
          <a:p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Gardening 101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990600"/>
            <a:ext cx="6705600" cy="50292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Begin with a Plan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Where to Plant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What to Plant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When to Plant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Prepare the Garden Site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Plant the Garden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Tend the Garden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Mulch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Cultivate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1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Control Insect Damage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Harvest Crops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Prepare for Next Year 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2-2008 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2885"/>
            <a:ext cx="9144000" cy="64122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543051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Gardening 101</a:t>
            </a:r>
            <a:endParaRPr lang="en-US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7010400" cy="2286000"/>
          </a:xfrm>
        </p:spPr>
        <p:txBody>
          <a:bodyPr>
            <a:no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“Keep your lawns and your gardens well-groomed. Whatever your circumstances, let your premises reflect orderliness, beauty, and happiness. Plan well and carry out your plan in an orderly and systematic manner.” Spencer Kimball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120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Gardening 101</vt:lpstr>
      <vt:lpstr>Gardening 101</vt:lpstr>
      <vt:lpstr>Gardening 101</vt:lpstr>
    </vt:vector>
  </TitlesOfParts>
  <Company>La Salle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Gardening 101</dc:title>
  <dc:creator>T60-SOURCE</dc:creator>
  <cp:lastModifiedBy>Anne</cp:lastModifiedBy>
  <cp:revision>6</cp:revision>
  <dcterms:created xsi:type="dcterms:W3CDTF">2010-01-30T02:37:35Z</dcterms:created>
  <dcterms:modified xsi:type="dcterms:W3CDTF">2011-02-25T23:18:19Z</dcterms:modified>
</cp:coreProperties>
</file>